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9" r:id="rId6"/>
    <p:sldId id="261" r:id="rId7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1" y="57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 Zebrowski" userId="dcc3919b-343f-497e-bf31-4f0130144f5e" providerId="ADAL" clId="{EB7C12AF-F3ED-4973-AFE5-7680A47FBC85}"/>
    <pc:docChg chg="modSld">
      <pc:chgData name="Annett Zebrowski" userId="dcc3919b-343f-497e-bf31-4f0130144f5e" providerId="ADAL" clId="{EB7C12AF-F3ED-4973-AFE5-7680A47FBC85}" dt="2024-11-20T12:03:36.989" v="1" actId="14826"/>
      <pc:docMkLst>
        <pc:docMk/>
      </pc:docMkLst>
      <pc:sldChg chg="modSp">
        <pc:chgData name="Annett Zebrowski" userId="dcc3919b-343f-497e-bf31-4f0130144f5e" providerId="ADAL" clId="{EB7C12AF-F3ED-4973-AFE5-7680A47FBC85}" dt="2024-11-20T12:03:36.989" v="1" actId="14826"/>
        <pc:sldMkLst>
          <pc:docMk/>
          <pc:sldMk cId="860581015" sldId="259"/>
        </pc:sldMkLst>
        <pc:picChg chg="mod">
          <ac:chgData name="Annett Zebrowski" userId="dcc3919b-343f-497e-bf31-4f0130144f5e" providerId="ADAL" clId="{EB7C12AF-F3ED-4973-AFE5-7680A47FBC85}" dt="2024-11-20T12:03:36.989" v="1" actId="14826"/>
          <ac:picMkLst>
            <pc:docMk/>
            <pc:sldMk cId="860581015" sldId="259"/>
            <ac:picMk id="1026" creationId="{FE3D8BC6-DE9E-49E3-806E-8A0BDCD514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90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46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32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81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20.11.2024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42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20.11.2024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01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20.11.2024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3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6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1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7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3D1B7-3A97-A17F-2855-65EE46663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EA053-464A-59D1-72C8-8F45A1FA9B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5E9778-7E52-474C-6642-88E07B491F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3D8BC6-DE9E-49E3-806E-8A0BDCD51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" y="-28212"/>
            <a:ext cx="9143982" cy="5146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058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2B47F-FB2F-7F8B-34D5-23B73AB99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3C5D7-6740-9F21-A9C9-D33D4DF03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F71145-63F1-4746-153F-1E8B3B3E4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D6C2A0-AB16-85F9-3DC3-9696919DB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" y="-28212"/>
            <a:ext cx="9143983" cy="514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762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f3f64381-af27-4bc9-81c0-3cb258456522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9" ma:contentTypeDescription="Ein neues Dokument erstellen." ma:contentTypeScope="" ma:versionID="f547f00de23921282a6f1f177836f781">
  <xsd:schema xmlns:xsd="http://www.w3.org/2001/XMLSchema" xmlns:xs="http://www.w3.org/2001/XMLSchema" xmlns:p="http://schemas.microsoft.com/office/2006/metadata/properties" xmlns:ns1="http://schemas.microsoft.com/sharepoint/v3" xmlns:ns2="e58eaca8-f4da-4d53-a948-ecd7d12d3e4a" xmlns:ns3="c82cca38-21c0-4085-b597-6714eaf117dc" xmlns:ns4="11dbbd15-56a6-4a36-99c3-e06f7c17aee8" targetNamespace="http://schemas.microsoft.com/office/2006/metadata/properties" ma:root="true" ma:fieldsID="cd02ca887f242fb281f25dcaa98a092c" ns1:_="" ns2:_="" ns3:_="" ns4:_="">
    <xsd:import namespace="http://schemas.microsoft.com/sharepoint/v3"/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ahr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ahr" ma:index="8" nillable="true" ma:displayName="Jahr" ma:default="" ma:internalName="Jahr" ma:readOnly="false" ma:percentage="FALSE">
      <xsd:simpleType>
        <xsd:restriction base="dms:Number"/>
      </xsd:simpleType>
    </xsd:element>
    <xsd:element name="TaxCatchAll" ma:index="13" nillable="true" ma:displayName="Taxonomy Catch All Column" ma:hidden="true" ma:list="{a601e184-3ab8-4e2c-bce5-542915c8c0f5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Jahr xmlns="e58eaca8-f4da-4d53-a948-ecd7d12d3e4a" xsi:nil="true"/>
    <lcf76f155ced4ddcb4097134ff3c332f xmlns="c82cca38-21c0-4085-b597-6714eaf117dc">
      <Terms xmlns="http://schemas.microsoft.com/office/infopath/2007/PartnerControls"/>
    </lcf76f155ced4ddcb4097134ff3c332f>
    <SharedWithUsers xmlns="11dbbd15-56a6-4a36-99c3-e06f7c17aee8">
      <UserInfo>
        <DisplayName/>
        <AccountId xsi:nil="true"/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F3FA4E-8457-4819-9882-F866153CD4E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18951BC-398F-4AE5-BE7F-ED4BEED3681C}"/>
</file>

<file path=customXml/itemProps3.xml><?xml version="1.0" encoding="utf-8"?>
<ds:datastoreItem xmlns:ds="http://schemas.openxmlformats.org/officeDocument/2006/customXml" ds:itemID="{7F8D79E6-08BC-4242-8ADE-93FB9F11F75B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c82cca38-21c0-4085-b597-6714eaf117dc"/>
    <ds:schemaRef ds:uri="11dbbd15-56a6-4a36-99c3-e06f7c17aee8"/>
  </ds:schemaRefs>
</ds:datastoreItem>
</file>

<file path=customXml/itemProps4.xml><?xml version="1.0" encoding="utf-8"?>
<ds:datastoreItem xmlns:ds="http://schemas.openxmlformats.org/officeDocument/2006/customXml" ds:itemID="{F6E37720-C82F-4378-B6F1-C009CE1A78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Kunath</dc:creator>
  <cp:lastModifiedBy>Maria Schimmelschmidt</cp:lastModifiedBy>
  <cp:revision>33</cp:revision>
  <dcterms:created xsi:type="dcterms:W3CDTF">2021-04-30T12:51:15Z</dcterms:created>
  <dcterms:modified xsi:type="dcterms:W3CDTF">2024-11-20T12:38:19Z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Order">
    <vt:r8>14734300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